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6" r:id="rId3"/>
    <p:sldId id="295" r:id="rId4"/>
    <p:sldId id="258" r:id="rId5"/>
    <p:sldId id="272" r:id="rId6"/>
    <p:sldId id="270" r:id="rId7"/>
    <p:sldId id="269" r:id="rId8"/>
    <p:sldId id="289" r:id="rId9"/>
    <p:sldId id="268" r:id="rId10"/>
    <p:sldId id="297" r:id="rId11"/>
    <p:sldId id="298" r:id="rId12"/>
    <p:sldId id="299" r:id="rId13"/>
    <p:sldId id="300" r:id="rId14"/>
    <p:sldId id="301" r:id="rId15"/>
    <p:sldId id="303" r:id="rId16"/>
    <p:sldId id="304" r:id="rId17"/>
    <p:sldId id="306" r:id="rId18"/>
    <p:sldId id="305" r:id="rId19"/>
    <p:sldId id="308" r:id="rId20"/>
    <p:sldId id="307" r:id="rId21"/>
    <p:sldId id="310" r:id="rId22"/>
    <p:sldId id="309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282" r:id="rId34"/>
    <p:sldId id="28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7EE45-5A0B-4EBB-AD2A-C2915640122C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54993-D116-4547-AFC6-112A1AD3D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Development/UNIT-5/ Ms R.SARANYA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Development/UNIT-5/ Ms R.SARANYA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Development/UNIT-5/ Ms R.SARANYA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Development/UNIT-5/ Ms R.SARANYA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Development/UNIT-5/ Ms R.SARANYA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Development/UNIT-5/ Ms R.SARANYA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Development/UNIT-5/ Ms R.SARANYA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Development/UNIT-5/ Ms R.SARANYA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Development/UNIT-5/ Ms R.SARANYA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Development/UNIT-5/ Ms R.SARANYA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Development/UNIT-5/ Ms R.SARANYA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10/8/2020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SNS DESIGN THINKERS/ Dr.SNSRCAS / CS / 18UCS810-Mobile Application Development/UNIT-5/ Ms R.SARANYA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er.android.com/reference/android/telephony/SmsManager.html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Protocol_data_unit" TargetMode="External"/><Relationship Id="rId4" Type="http://schemas.openxmlformats.org/officeDocument/2006/relationships/hyperlink" Target="https://developer.android.com/reference/android/telephony/SmsMessage.html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hemas.android.com/tools" TargetMode="External"/><Relationship Id="rId2" Type="http://schemas.openxmlformats.org/officeDocument/2006/relationships/hyperlink" Target="https://schemas.android.com/apk/res/androi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861536" cy="1087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884" y="182880"/>
            <a:ext cx="7276148" cy="2387600"/>
          </a:xfrm>
        </p:spPr>
        <p:txBody>
          <a:bodyPr>
            <a:noAutofit/>
          </a:bodyPr>
          <a:lstStyle/>
          <a:p>
            <a:pPr marL="0" indent="0"/>
            <a:r>
              <a:rPr lang="en-US" sz="2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Dr.SNS RAJALAKSHMI COLLEGE OF ARTS AND SCIENCE</a:t>
            </a:r>
            <a:r>
              <a:rPr lang="en-US" sz="32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32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(AUTONOMOUS)</a:t>
            </a:r>
            <a: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COIMBATORE-641049</a:t>
            </a:r>
            <a: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Accredited by NAAC(Cycle III) with “A+” Grade</a:t>
            </a:r>
            <a: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1800" b="1" dirty="0" err="1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Recognised</a:t>
            </a: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by UGC, Approved by AICTE, New Delhi and</a:t>
            </a:r>
            <a: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Affiliated to Bharathiar University, Coimbatore.</a:t>
            </a:r>
            <a: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lang="en-US" sz="1800" b="1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3465" y="2570480"/>
            <a:ext cx="6858000" cy="4318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DEPARTMENT OF COMPUTER SCIENCE</a:t>
            </a:r>
          </a:p>
        </p:txBody>
      </p:sp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153400" y="228600"/>
            <a:ext cx="7334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 Box 7"/>
          <p:cNvSpPr txBox="1"/>
          <p:nvPr/>
        </p:nvSpPr>
        <p:spPr>
          <a:xfrm>
            <a:off x="381001" y="3581400"/>
            <a:ext cx="78700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18UCS810: MOBILE APPLICATION DEVELOPMENT(Blended)</a:t>
            </a:r>
            <a:endParaRPr lang="en-US" sz="2400" b="1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III </a:t>
            </a:r>
            <a:r>
              <a:rPr lang="en-US" sz="2400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YEAR - </a:t>
            </a:r>
            <a:r>
              <a:rPr lang="en-US" sz="2400" dirty="0" smtClean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V </a:t>
            </a:r>
            <a:r>
              <a:rPr lang="en-US" sz="2400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SEM</a:t>
            </a:r>
            <a:endParaRPr sz="2400" b="0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endParaRPr lang="en-US" sz="2400" b="0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914400" y="5533391"/>
            <a:ext cx="7315200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</a:t>
            </a:r>
            <a:r>
              <a:rPr lang="en-US" sz="2000" b="1" dirty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TOPIC  – </a:t>
            </a:r>
            <a:r>
              <a:rPr lang="en-US" sz="2000" b="1" dirty="0" smtClean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Making Calls and Message Communication</a:t>
            </a:r>
            <a:endParaRPr lang="en-US" sz="2000" b="1" dirty="0" smtClean="0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73" name="Google Shape;173;p1"/>
          <p:cNvSpPr txBox="1"/>
          <p:nvPr/>
        </p:nvSpPr>
        <p:spPr>
          <a:xfrm>
            <a:off x="609600" y="4953000"/>
            <a:ext cx="8229599" cy="80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i="0" u="none" strike="noStrike" cap="none" dirty="0">
                <a:solidFill>
                  <a:srgbClr val="FF0000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</a:t>
            </a:r>
            <a:r>
              <a:rPr lang="en-US" sz="2400" b="1" i="0" u="none" strike="noStrike" cap="none" dirty="0">
                <a:solidFill>
                  <a:srgbClr val="FF0000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UNIT </a:t>
            </a:r>
            <a:r>
              <a:rPr lang="en-US" sz="2400" b="1" dirty="0" smtClean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5</a:t>
            </a:r>
            <a:r>
              <a:rPr lang="en-US" sz="2400" b="1" i="0" u="none" strike="noStrike" cap="none" dirty="0" smtClean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– </a:t>
            </a:r>
            <a:r>
              <a:rPr lang="en-US" sz="2400" b="1" dirty="0" smtClean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TELEPHONY SERVICES</a:t>
            </a:r>
            <a:endParaRPr lang="en-US" sz="2400" b="1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72390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Development/UNIT-5/ Ms R.SARANYA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Add the Permission</a:t>
            </a:r>
            <a:endParaRPr lang="en-US" sz="32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3914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</a:t>
            </a:r>
            <a:r>
              <a:rPr lang="en-US" dirty="0" smtClean="0"/>
              <a:t>Development/UNIT-5/ </a:t>
            </a:r>
            <a:r>
              <a:rPr lang="en-US" dirty="0" smtClean="0"/>
              <a:t>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533400" y="1600200"/>
            <a:ext cx="7772400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need the permission READ_PHONE_STATE to be able to monitor the phone state. Add it to 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AndroidManifest.xml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1000" y="3200400"/>
            <a:ext cx="8458200" cy="1143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&lt;uses-permission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android:name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="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android.permission.READ_PHONE_STATE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"/&gt;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914400" y="685800"/>
            <a:ext cx="7772400" cy="5440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PhoneStateListener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mPhoneStateListener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= new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PhoneStateListener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() {</a:t>
            </a:r>
          </a:p>
          <a:p>
            <a:pPr fontAlgn="base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……………………..</a:t>
            </a:r>
          </a:p>
          <a:p>
            <a:pPr fontAlgn="base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…………………….</a:t>
            </a:r>
          </a:p>
          <a:p>
            <a:pPr fontAlgn="base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switch (state) {</a:t>
            </a:r>
          </a:p>
          <a:p>
            <a:pPr fontAlgn="base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           case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TelephonyManager.CALL_STATE_IDLE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base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               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Toast.makeText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MainActivity.this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"CALL_STATE_IDLE",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Toast.LENGTH_SHORT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).show();</a:t>
            </a:r>
          </a:p>
          <a:p>
            <a:pPr fontAlgn="base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               break;</a:t>
            </a:r>
          </a:p>
          <a:p>
            <a:pPr fontAlgn="base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           case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TelephonyManager.CALL_STATE_RINGING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base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               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Toast.makeText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MainActivity.this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"CALL_STATE_RINGING",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Toast.LENGTH_SHORT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).show();</a:t>
            </a:r>
          </a:p>
          <a:p>
            <a:pPr fontAlgn="base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               break;</a:t>
            </a:r>
          </a:p>
          <a:p>
            <a:pPr fontAlgn="base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           case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TelephonyManager.CALL_STATE_OFFHOOK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base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               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Toast.makeText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MainActivity.this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"CALL_STATE_OFFHOOK",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Toast.LENGTH_SHORT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).show();</a:t>
            </a:r>
          </a:p>
          <a:p>
            <a:pPr fontAlgn="base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               break; } }</a:t>
            </a:r>
          </a:p>
          <a:p>
            <a:pPr fontAlgn="base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…………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3152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</a:t>
            </a:r>
            <a:r>
              <a:rPr lang="en-US" dirty="0" smtClean="0"/>
              <a:t>Development/UNIT-5/ </a:t>
            </a:r>
            <a:r>
              <a:rPr lang="en-US" dirty="0" smtClean="0"/>
              <a:t>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2880"/>
            <a:ext cx="838200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Listening to the Phone Call State</a:t>
            </a:r>
            <a:endParaRPr lang="en-US" sz="32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order to begin listening to the phone call state, we need to get the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TelephonyManager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from the system service and initialize it in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onCreate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().</a:t>
            </a:r>
          </a:p>
          <a:p>
            <a:pPr fontAlgn="base">
              <a:buNone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private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TelephonyManager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mTelephonyManager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>
              <a:buNone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@Override</a:t>
            </a:r>
          </a:p>
          <a:p>
            <a:pPr fontAlgn="base">
              <a:buNone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protected void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onCreate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(Bundle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savedInstanceState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) {</a:t>
            </a:r>
          </a:p>
          <a:p>
            <a:pPr fontAlgn="base">
              <a:buNone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   // ... </a:t>
            </a:r>
          </a:p>
          <a:p>
            <a:pPr fontAlgn="base">
              <a:buNone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mTelephonyManager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TelephonyManager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getSystemService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getApplicationContext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().TELEPHONY_SERVICE);</a:t>
            </a:r>
          </a:p>
          <a:p>
            <a:pPr fontAlgn="base">
              <a:buNone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0" indent="0" algn="just"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3914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</a:t>
            </a:r>
            <a:r>
              <a:rPr lang="en-US" dirty="0" smtClean="0"/>
              <a:t>Development/UNIT-5/ </a:t>
            </a:r>
            <a:r>
              <a:rPr lang="en-US" dirty="0" smtClean="0"/>
              <a:t>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533400" y="1600200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 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contd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71628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</a:t>
            </a:r>
            <a:r>
              <a:rPr lang="en-US" dirty="0" smtClean="0"/>
              <a:t>Development/UNIT-5/ </a:t>
            </a:r>
            <a:r>
              <a:rPr lang="en-US" dirty="0" smtClean="0"/>
              <a:t>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533400" y="16002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 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872666"/>
            <a:ext cx="8229600" cy="2785378"/>
          </a:xfrm>
          <a:prstGeom prst="rect">
            <a:avLst/>
          </a:prstGeom>
          <a:solidFill>
            <a:srgbClr val="F5F7F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Times New Roman" pitchFamily="18" charset="0"/>
                <a:cs typeface="Times New Roman" pitchFamily="18" charset="0"/>
              </a:rPr>
              <a:t>In the 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Times New Roman" pitchFamily="18" charset="0"/>
                <a:cs typeface="Times New Roman" pitchFamily="18" charset="0"/>
              </a:rPr>
              <a:t>onResume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Times New Roman" pitchFamily="18" charset="0"/>
                <a:cs typeface="Times New Roman" pitchFamily="18" charset="0"/>
              </a:rPr>
              <a:t>() method, we can begin to listen using the 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Times New Roman" pitchFamily="18" charset="0"/>
                <a:cs typeface="Times New Roman" pitchFamily="18" charset="0"/>
              </a:rPr>
              <a:t>TelephonyManager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Times New Roman" pitchFamily="18" charset="0"/>
                <a:cs typeface="Times New Roman" pitchFamily="18" charset="0"/>
              </a:rPr>
              <a:t> listen() method, passing it the 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Times New Roman" pitchFamily="18" charset="0"/>
                <a:cs typeface="Times New Roman" pitchFamily="18" charset="0"/>
              </a:rPr>
              <a:t>PhoneStateListener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rgbClr val="3A3A3A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500" dirty="0" smtClean="0">
              <a:solidFill>
                <a:srgbClr val="3A3A3A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Times New Roman" pitchFamily="18" charset="0"/>
                <a:cs typeface="Times New Roman" pitchFamily="18" charset="0"/>
              </a:rPr>
              <a:t> instance and the static LISTEN_CALL_STATE. We stop listening in the 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Times New Roman" pitchFamily="18" charset="0"/>
                <a:cs typeface="Times New Roman" pitchFamily="18" charset="0"/>
              </a:rPr>
              <a:t>onStop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Times New Roman" pitchFamily="18" charset="0"/>
                <a:cs typeface="Times New Roman" pitchFamily="18" charset="0"/>
              </a:rPr>
              <a:t>() method by passing the LISTEN_NONE as the second argument to listen().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How to Use the Emulator to Make Calls and Send SMS Messages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307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3914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</a:t>
            </a:r>
            <a:r>
              <a:rPr lang="en-US" dirty="0" smtClean="0"/>
              <a:t>Development/UNIT-5/ </a:t>
            </a:r>
            <a:r>
              <a:rPr lang="en-US" dirty="0" smtClean="0"/>
              <a:t>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2880"/>
            <a:ext cx="685800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305800" y="228600"/>
            <a:ext cx="838200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533400" y="16002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 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447800"/>
            <a:ext cx="83058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can use your emulator to simulate making a call or sending an SMS message, but you'll need to do a little setup. Open your emulator, click the last button on the right-side navigation bar to open the extended control dialog, and then select the phone control button. 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Contd..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73152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</a:t>
            </a:r>
            <a:r>
              <a:rPr lang="en-US" dirty="0" smtClean="0"/>
              <a:t>Development/UNIT-5/ </a:t>
            </a:r>
            <a:r>
              <a:rPr lang="en-US" dirty="0" smtClean="0"/>
              <a:t>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2880"/>
            <a:ext cx="685800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305800" y="228600"/>
            <a:ext cx="838200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533400" y="16002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 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gi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1524000"/>
            <a:ext cx="8086725" cy="454342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How to Use the Emulator to Make Calls and Send SMS Messages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307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3914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</a:t>
            </a:r>
            <a:r>
              <a:rPr lang="en-US" dirty="0" smtClean="0"/>
              <a:t>Development/UNIT-5/ </a:t>
            </a:r>
            <a:r>
              <a:rPr lang="en-US" dirty="0" smtClean="0"/>
              <a:t>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2880"/>
            <a:ext cx="685800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305800" y="228600"/>
            <a:ext cx="838200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533400" y="16002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 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447800"/>
            <a:ext cx="83058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can use your emulator to simulate making a call or sending an SMS message, but you'll need to do a little setup. Open your emulator, click the last button on the right-side navigation bar to open the extended control dialog, and then select the phone control button. 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Monitoring Phone Call Events in the Background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307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3914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</a:t>
            </a:r>
            <a:r>
              <a:rPr lang="en-US" dirty="0" smtClean="0"/>
              <a:t>Development/UNIT-5/ </a:t>
            </a:r>
            <a:r>
              <a:rPr lang="en-US" dirty="0" smtClean="0"/>
              <a:t>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2880"/>
            <a:ext cx="685800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305800" y="228600"/>
            <a:ext cx="838200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533400" y="16002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 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447800"/>
            <a:ext cx="8305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b="1" u="sng" dirty="0" smtClean="0">
                <a:latin typeface="Times New Roman" pitchFamily="18" charset="0"/>
                <a:cs typeface="Times New Roman" pitchFamily="18" charset="0"/>
              </a:rPr>
              <a:t>Create a </a:t>
            </a:r>
            <a:r>
              <a:rPr lang="en-US" sz="2300" b="1" u="sng" dirty="0" err="1" smtClean="0">
                <a:latin typeface="Times New Roman" pitchFamily="18" charset="0"/>
                <a:cs typeface="Times New Roman" pitchFamily="18" charset="0"/>
              </a:rPr>
              <a:t>BroadcastReceiver</a:t>
            </a:r>
            <a:endParaRPr lang="en-US" sz="23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Just like in the previous section, we need to create an event listener to monitor phone state changes. The major difference is that this time we'll extend the 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BroadcastReceiver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 base class so we can listen for the phone call state even if the application is not running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300" b="1" u="sng" dirty="0" smtClean="0">
                <a:latin typeface="Times New Roman" pitchFamily="18" charset="0"/>
                <a:cs typeface="Times New Roman" pitchFamily="18" charset="0"/>
              </a:rPr>
              <a:t>Modify AndroidManifest.xml</a:t>
            </a:r>
          </a:p>
          <a:p>
            <a:pPr algn="just"/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 broadcast receiver works only if it is registered. We need to tell the Android system about our broadcast receiver by registering it in the 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AndroidManifest.xml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 file by connecting our 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PhoneCallStateReceiver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 class to the &lt;intent-filter&gt; that describes the system broadcast we wish to receive—in this case, PHONE_STATE.</a:t>
            </a:r>
          </a:p>
          <a:p>
            <a:pPr algn="just"/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How to Use the Emulator to Make Calls and Send SMS Messages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307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3914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</a:t>
            </a:r>
            <a:r>
              <a:rPr lang="en-US" dirty="0" smtClean="0"/>
              <a:t>Development/UNIT-5/ </a:t>
            </a:r>
            <a:r>
              <a:rPr lang="en-US" dirty="0" smtClean="0"/>
              <a:t>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2880"/>
            <a:ext cx="685800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305800" y="228600"/>
            <a:ext cx="838200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533400" y="16002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 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447800"/>
            <a:ext cx="83058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can use your emulator to simulate making a call or sending an SMS message, but you'll need to do a little setup. Open your emulator, click the last button on the right-side navigation bar to open the extended control dialog, and then select the phone control button. 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Contd..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307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3914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</a:t>
            </a:r>
            <a:r>
              <a:rPr lang="en-US" dirty="0" smtClean="0"/>
              <a:t>Development/UNIT-5/ </a:t>
            </a:r>
            <a:r>
              <a:rPr lang="en-US" dirty="0" smtClean="0"/>
              <a:t>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2880"/>
            <a:ext cx="685800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305800" y="228600"/>
            <a:ext cx="838200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533400" y="16002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 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066800"/>
            <a:ext cx="8305800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&lt;receiver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android:name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=".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PhoneCallStateReceiver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"&gt;</a:t>
            </a:r>
          </a:p>
          <a:p>
            <a:pPr fontAlgn="base"/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        &lt;intent-filter&gt;</a:t>
            </a:r>
          </a:p>
          <a:p>
            <a:pPr fontAlgn="base"/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            &lt;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actionandroid:name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="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android.intent.action.PHONE_STATE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"/&gt;</a:t>
            </a:r>
          </a:p>
          <a:p>
            <a:pPr fontAlgn="base"/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        &lt;/intent-filter&gt;</a:t>
            </a:r>
          </a:p>
          <a:p>
            <a:pPr fontAlgn="base"/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&lt;/receiver&gt;</a:t>
            </a:r>
          </a:p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04800" y="3301749"/>
            <a:ext cx="8610600" cy="1931592"/>
          </a:xfrm>
          <a:prstGeom prst="rect">
            <a:avLst/>
          </a:prstGeom>
          <a:solidFill>
            <a:srgbClr val="F5F7F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7610" rIns="0" bIns="3650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Times New Roman" pitchFamily="18" charset="0"/>
                <a:cs typeface="Times New Roman" pitchFamily="18" charset="0"/>
              </a:rPr>
              <a:t>Monitoring Outgoing Calls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Times New Roman" pitchFamily="18" charset="0"/>
                <a:cs typeface="Times New Roman" pitchFamily="18" charset="0"/>
              </a:rPr>
              <a:t>For outgoing calls, you need to include the NEW_OUTGOING_CALL action intent &lt;action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Times New Roman" pitchFamily="18" charset="0"/>
                <a:cs typeface="Times New Roman" pitchFamily="18" charset="0"/>
              </a:rPr>
              <a:t>android:name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Times New Roman" pitchFamily="18" charset="0"/>
                <a:cs typeface="Times New Roman" pitchFamily="18" charset="0"/>
              </a:rPr>
              <a:t>="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Times New Roman" pitchFamily="18" charset="0"/>
                <a:cs typeface="Times New Roman" pitchFamily="18" charset="0"/>
              </a:rPr>
              <a:t>android.intent.action.NEW_OUTGOING_CALL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Times New Roman" pitchFamily="18" charset="0"/>
                <a:cs typeface="Times New Roman" pitchFamily="18" charset="0"/>
              </a:rPr>
              <a:t>"/&gt;   in the &lt;intent-filter&gt; of the receiver in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Times New Roman" pitchFamily="18" charset="0"/>
                <a:cs typeface="Times New Roman" pitchFamily="18" charset="0"/>
              </a:rPr>
              <a:t>AndroidManifest.xml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Times New Roman" pitchFamily="18" charset="0"/>
                <a:cs typeface="Times New Roman" pitchFamily="18" charset="0"/>
              </a:rPr>
              <a:t>. 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OUTLINE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l">
              <a:buNone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 to make a call</a:t>
            </a:r>
          </a:p>
          <a:p>
            <a:pPr fontAlgn="base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Lay Out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Screen</a:t>
            </a:r>
          </a:p>
          <a:p>
            <a:pPr fontAlgn="base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Modify the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MainActivity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Class</a:t>
            </a:r>
          </a:p>
          <a:p>
            <a:pPr fontAlgn="base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Monitoring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Phone Call Events</a:t>
            </a:r>
          </a:p>
          <a:p>
            <a:pPr fontAlgn="base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Listening to the Phone Call State</a:t>
            </a:r>
          </a:p>
          <a:p>
            <a:pPr fontAlgn="base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Monitoring Phone Call Events in the Background</a:t>
            </a:r>
          </a:p>
          <a:p>
            <a:pPr fontAlgn="base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Sending SMS Messages</a:t>
            </a:r>
          </a:p>
          <a:p>
            <a:pPr fontAlgn="base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Receiving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 SMS Message</a:t>
            </a:r>
          </a:p>
          <a:p>
            <a:pPr fontAlgn="base"/>
            <a:endParaRPr lang="en-US" sz="2800" b="1" dirty="0" smtClean="0"/>
          </a:p>
          <a:p>
            <a:pPr algn="l" fontAlgn="base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Development/UNIT-5/ Ms R.SARANYA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1029176" cy="1087120"/>
          </a:xfrm>
          <a:prstGeom prst="rect">
            <a:avLst/>
          </a:prstGeom>
        </p:spPr>
      </p:pic>
      <p:pic>
        <p:nvPicPr>
          <p:cNvPr id="6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77200" y="228600"/>
            <a:ext cx="809625" cy="8420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Contd..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307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3914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</a:t>
            </a:r>
            <a:r>
              <a:rPr lang="en-US" dirty="0" smtClean="0"/>
              <a:t>Development/UNIT-5/ </a:t>
            </a:r>
            <a:r>
              <a:rPr lang="en-US" dirty="0" smtClean="0"/>
              <a:t>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2880"/>
            <a:ext cx="685800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305800" y="228600"/>
            <a:ext cx="838200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533400" y="16002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 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447800"/>
            <a:ext cx="83058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To get the phone number of the intended outgoing call, inside the 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onReceive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(Context, Intent) method, we get the number from the intent as an extra. To prevent that intended call from going through, we can call 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setResultData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() and pass it a null argument. The 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resultData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is used as the actual number to call. 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143000" y="3505200"/>
            <a:ext cx="6781800" cy="2819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public void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onReceive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(final Context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context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Intent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intent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 {</a:t>
            </a:r>
          </a:p>
          <a:p>
            <a:pPr fontAlgn="base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// for outgoing call</a:t>
            </a:r>
          </a:p>
          <a:p>
            <a:pPr fontAlgn="base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   String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outgoingPhoneNo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intent.getStringExtra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Intent.EXTRA_PHONE_NUMBER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toString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 fontAlgn="base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// prevent outgoing call</a:t>
            </a:r>
          </a:p>
          <a:p>
            <a:pPr fontAlgn="base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setResultData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(null); </a:t>
            </a:r>
          </a:p>
          <a:p>
            <a:pPr fontAlgn="base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Sending SMS Messages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307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3914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</a:t>
            </a:r>
            <a:r>
              <a:rPr lang="en-US" dirty="0" smtClean="0"/>
              <a:t>Development/UNIT-5/ </a:t>
            </a:r>
            <a:r>
              <a:rPr lang="en-US" dirty="0" smtClean="0"/>
              <a:t>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2880"/>
            <a:ext cx="685800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305800" y="228600"/>
            <a:ext cx="838200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533400" y="16002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 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447800"/>
            <a:ext cx="83058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You have just two major choices for sending SMS: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device SMS client application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skipping the client by sending the SMS directly from your app. 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Set Up the Layout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307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3914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</a:t>
            </a:r>
            <a:r>
              <a:rPr lang="en-US" dirty="0" smtClean="0"/>
              <a:t>Development/UNIT-5/ </a:t>
            </a:r>
            <a:r>
              <a:rPr lang="en-US" dirty="0" smtClean="0"/>
              <a:t>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305800" y="228600"/>
            <a:ext cx="838200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533400" y="16002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 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838200"/>
            <a:ext cx="8305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First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we need to modify our main layout to have an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EditText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field for the message and a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Send Message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button.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EditText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android:id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="@+id/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et_message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android:hint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="Enter message"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android:inputType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="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textCapSentences|textMultiLine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android:maxLength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="2000"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android:maxLines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="12"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android:layout_width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="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match_parent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android:layout_height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="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wrap_content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"/&gt;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&lt;Button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android:id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="@+id/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btn_send_message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android:layout_gravity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="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center_horizontal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android:text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="Send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Messange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android:layout_width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="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wrap_content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android:layout_height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="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wrap_content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"/&gt;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&lt;!--/ ... /--&gt;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Modify the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MainActivity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0593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3914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</a:t>
            </a:r>
            <a:r>
              <a:rPr lang="en-US" dirty="0" smtClean="0"/>
              <a:t>Development/UNIT-5/ </a:t>
            </a:r>
            <a:r>
              <a:rPr lang="en-US" dirty="0" smtClean="0"/>
              <a:t>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2880"/>
            <a:ext cx="685800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305800" y="228600"/>
            <a:ext cx="838200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533400" y="16002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 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066800"/>
            <a:ext cx="8305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Inside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our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onCreate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() method in our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MainActivity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class, create an intent with ACTION_SENDTO as the first argument and a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smsto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:&lt;phone number&gt;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text message will be the value of the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sms_body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extra: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Modify the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MainActivity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Contd..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0593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3914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</a:t>
            </a:r>
            <a:r>
              <a:rPr lang="en-US" dirty="0" smtClean="0"/>
              <a:t>Development/UNIT-5/ </a:t>
            </a:r>
            <a:r>
              <a:rPr lang="en-US" dirty="0" smtClean="0"/>
              <a:t>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2880"/>
            <a:ext cx="685800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305800" y="228600"/>
            <a:ext cx="838200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533400" y="16002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 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838200"/>
            <a:ext cx="83058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dirty="0" smtClean="0"/>
              <a:t>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Button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sendMessageBtn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(Button)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findViewById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R.id.btn_send_message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final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EditText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messagetEt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EditText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findViewById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R.id.et_message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fontAlgn="base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sendMessageBtn.setOnClickListener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(new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View.OnClickListener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() {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@Override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public void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onClick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(View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view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{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   String message =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messagetEt.getText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().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toString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   String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phoneNo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mPhoneNoEt.getText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().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toString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   if(!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TextUtils.isEmpty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(message) &amp;&amp; !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TextUtils.isEmpty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phoneNo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)) {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       Intent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smsIntent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new Intent(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Intent.ACTION_SENDTO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Uri.parse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("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smsto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:" +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phoneNo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));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      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smsIntent.putExtra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("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sms_body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", message);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      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startActivity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smsIntent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   }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}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});</a:t>
            </a:r>
          </a:p>
          <a:p>
            <a:pPr fontAlgn="base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Contd..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Here, the SMS client will monitor the status of the message delivery. 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b="1" u="sng" dirty="0" smtClean="0"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en-US" sz="2500" b="1" u="sng" dirty="0" smtClean="0">
                <a:latin typeface="Times New Roman" pitchFamily="18" charset="0"/>
                <a:cs typeface="Times New Roman" pitchFamily="18" charset="0"/>
              </a:rPr>
              <a:t>the App</a:t>
            </a:r>
            <a:br>
              <a:rPr lang="en-US" sz="25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all required fields are 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entered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clicking the 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Send SMS 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button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will open the user's 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SMS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client, or will give the user 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options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to select an app if one 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hasn't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already been chosen.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3152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Development/UNIT-5/ Ms R.SARANYA</a:t>
            </a:r>
            <a:endParaRPr lang="en-US" dirty="0"/>
          </a:p>
        </p:txBody>
      </p:sp>
      <p:pic>
        <p:nvPicPr>
          <p:cNvPr id="6" name="Picture 5" descr="NO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1981200"/>
            <a:ext cx="4191000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Sending SMS Messages Directly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0" y="1066800"/>
            <a:ext cx="8839200" cy="50593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3914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</a:t>
            </a:r>
            <a:r>
              <a:rPr lang="en-US" dirty="0" smtClean="0"/>
              <a:t>Development/UNIT-5/ </a:t>
            </a:r>
            <a:r>
              <a:rPr lang="en-US" dirty="0" smtClean="0"/>
              <a:t>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2880"/>
            <a:ext cx="685800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305800" y="228600"/>
            <a:ext cx="838200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533400" y="16002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 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066800"/>
            <a:ext cx="8305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/>
              <a:t> 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Add Permission in AndroidManifest.xml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usual, we need to register the permission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AndroidManifest.xml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fontAlgn="base"/>
            <a:endParaRPr lang="en-US" sz="2800" dirty="0" smtClean="0"/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09600" y="2514600"/>
            <a:ext cx="7772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&lt;uses-permission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android:name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="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android.permission.SEND_SMS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"/&gt;</a:t>
            </a: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3962400"/>
            <a:ext cx="9144000" cy="1224978"/>
          </a:xfrm>
          <a:prstGeom prst="rect">
            <a:avLst/>
          </a:prstGeom>
          <a:solidFill>
            <a:srgbClr val="F5F7F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11585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Times New Roman" pitchFamily="18" charset="0"/>
                <a:cs typeface="Times New Roman" pitchFamily="18" charset="0"/>
              </a:rPr>
              <a:t>Modify the </a:t>
            </a:r>
            <a:r>
              <a:rPr kumimoji="0" lang="en-US" sz="2300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Times New Roman" pitchFamily="18" charset="0"/>
                <a:cs typeface="Times New Roman" pitchFamily="18" charset="0"/>
              </a:rPr>
              <a:t>MainActivity</a:t>
            </a:r>
            <a:r>
              <a:rPr kumimoji="0" lang="en-US" sz="2300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Times New Roman" pitchFamily="18" charset="0"/>
                <a:cs typeface="Times New Roman" pitchFamily="18" charset="0"/>
              </a:rPr>
              <a:t> class 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Times New Roman" pitchFamily="18" charset="0"/>
                <a:cs typeface="Times New Roman" pitchFamily="18" charset="0"/>
              </a:rPr>
              <a:t>Next, for Android 6.0 and above, we need to request the SEND_SMS  permission during runtime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Roboto"/>
                <a:cs typeface="Arial" pitchFamily="34" charset="0"/>
              </a:rPr>
              <a:t>.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Modify the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MainActivity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0593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3914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</a:t>
            </a:r>
            <a:r>
              <a:rPr lang="en-US" dirty="0" smtClean="0"/>
              <a:t>Development/UNIT-5/ </a:t>
            </a:r>
            <a:r>
              <a:rPr lang="en-US" dirty="0" smtClean="0"/>
              <a:t>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2880"/>
            <a:ext cx="685800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305800" y="228600"/>
            <a:ext cx="838200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533400" y="16002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 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066800"/>
            <a:ext cx="8305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Inside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our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onCreate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() method in our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MainActivity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class, create an intent with ACTION_SENDTO as the first argument and a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smsto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:&lt;phone number&gt;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text message will be the value of the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sms_body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extra: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Modify the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MainActivity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0593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3914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</a:t>
            </a:r>
            <a:r>
              <a:rPr lang="en-US" dirty="0" smtClean="0"/>
              <a:t>Development/UNIT-5/ </a:t>
            </a:r>
            <a:r>
              <a:rPr lang="en-US" dirty="0" smtClean="0"/>
              <a:t>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2880"/>
            <a:ext cx="685800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305800" y="228600"/>
            <a:ext cx="838200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533400" y="16002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 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066800"/>
            <a:ext cx="83058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 </a:t>
            </a:r>
            <a:r>
              <a:rPr lang="en-US" sz="2800" dirty="0" smtClean="0"/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send an SMS, we get the default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SmsManager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instance and then call its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sendTextMessage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() method, passing in the phone number as the first argument and the message as the second argument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To monitor the status of delivery,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SMSManager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sendTextMessage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() method has two optional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PendingIntent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parameters: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sentIntent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deliveryIntent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void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sendTextMessage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(String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destinationAddress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               String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scAddress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               String text, 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              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PendingIntent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sentIntent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              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PendingIntent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deliveryIntent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5F7F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rgbClr val="3A3A3A"/>
                </a:solidFill>
                <a:effectLst/>
                <a:latin typeface="Roboto"/>
                <a:cs typeface="Arial" pitchFamily="34" charset="0"/>
              </a:rPr>
              <a:t>If you want to use </a:t>
            </a: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3A3A3A"/>
                </a:solidFill>
                <a:effectLst/>
                <a:latin typeface="Source Code Pro"/>
                <a:cs typeface="Arial" pitchFamily="34" charset="0"/>
              </a:rPr>
              <a:t>sentIntent</a:t>
            </a: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rgbClr val="3A3A3A"/>
                </a:solidFill>
                <a:effectLst/>
                <a:latin typeface="Roboto"/>
                <a:cs typeface="Arial" pitchFamily="34" charset="0"/>
              </a:rPr>
              <a:t>, watch for the result code </a:t>
            </a: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3A3A3A"/>
                </a:solidFill>
                <a:effectLst/>
                <a:latin typeface="Source Code Pro"/>
                <a:cs typeface="Arial" pitchFamily="34" charset="0"/>
              </a:rPr>
              <a:t>Activity.RESULT_OK</a:t>
            </a: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rgbClr val="3A3A3A"/>
                </a:solidFill>
                <a:effectLst/>
                <a:latin typeface="Roboto"/>
                <a:cs typeface="Arial" pitchFamily="34" charset="0"/>
              </a:rPr>
              <a:t> on success, or one of </a:t>
            </a: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3A3A3A"/>
                </a:solidFill>
                <a:effectLst/>
                <a:latin typeface="Source Code Pro"/>
                <a:cs typeface="Arial" pitchFamily="34" charset="0"/>
              </a:rPr>
              <a:t>RESULT_ERROR_GENERIC_FAILURE</a:t>
            </a: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rgbClr val="3A3A3A"/>
                </a:solidFill>
                <a:effectLst/>
                <a:latin typeface="Roboto"/>
                <a:cs typeface="Arial" pitchFamily="34" charset="0"/>
              </a:rPr>
              <a:t>, </a:t>
            </a: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3A3A3A"/>
                </a:solidFill>
                <a:effectLst/>
                <a:latin typeface="Source Code Pro"/>
                <a:cs typeface="Arial" pitchFamily="34" charset="0"/>
              </a:rPr>
              <a:t>RESULT_ERROR_RADIO_OFF</a:t>
            </a: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rgbClr val="3A3A3A"/>
                </a:solidFill>
                <a:effectLst/>
                <a:latin typeface="Roboto"/>
                <a:cs typeface="Arial" pitchFamily="34" charset="0"/>
              </a:rPr>
              <a:t>, and </a:t>
            </a: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3A3A3A"/>
                </a:solidFill>
                <a:effectLst/>
                <a:latin typeface="Source Code Pro"/>
                <a:cs typeface="Arial" pitchFamily="34" charset="0"/>
              </a:rPr>
              <a:t>RESULT_ERROR_NULL_PDU</a:t>
            </a: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rgbClr val="3A3A3A"/>
                </a:solidFill>
                <a:effectLst/>
                <a:latin typeface="Roboto"/>
                <a:cs typeface="Arial" pitchFamily="34" charset="0"/>
              </a:rPr>
              <a:t> to indicate an error.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Modify the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MainActivity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0593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3914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</a:t>
            </a:r>
            <a:r>
              <a:rPr lang="en-US" dirty="0" smtClean="0"/>
              <a:t>Development/UNIT-5/ </a:t>
            </a:r>
            <a:r>
              <a:rPr lang="en-US" dirty="0" smtClean="0"/>
              <a:t>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2880"/>
            <a:ext cx="685800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305800" y="228600"/>
            <a:ext cx="838200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533400" y="16002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 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066800"/>
            <a:ext cx="8305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Inside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our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onCreate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() method in our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MainActivity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class, create an intent with ACTION_SENDTO as the first argument and a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smsto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:&lt;phone number&gt;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text message will be the value of the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sms_body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extra: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839200" cy="6629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make a call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start off, I'll show you how to initiate a call from your application either by using the phone dialer app or directly from your app to make it easier for your users.</a:t>
            </a:r>
          </a:p>
          <a:p>
            <a:pPr algn="just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Create a New Android Studio Project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Fire up Android Studio and create a new project with an empty activity called 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MainActivity</a:t>
            </a:r>
            <a:r>
              <a:rPr lang="en-US" sz="2800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endParaRPr lang="en-US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1029176" cy="1087120"/>
          </a:xfrm>
          <a:prstGeom prst="rect">
            <a:avLst/>
          </a:prstGeom>
        </p:spPr>
      </p:pic>
      <p:pic>
        <p:nvPicPr>
          <p:cNvPr id="6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77200" y="228600"/>
            <a:ext cx="8096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74676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Development/UNIT-5/ Ms R.SARANYA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Contd..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0593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3914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</a:t>
            </a:r>
            <a:r>
              <a:rPr lang="en-US" dirty="0" smtClean="0"/>
              <a:t>Development/UNIT-5/ </a:t>
            </a:r>
            <a:r>
              <a:rPr lang="en-US" dirty="0" smtClean="0"/>
              <a:t>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2880"/>
            <a:ext cx="685800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305800" y="228600"/>
            <a:ext cx="838200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533400" y="16002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 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066800"/>
            <a:ext cx="83058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If you want to use 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sentIntent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watch for the result code 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Activity.RESULT_OK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on success, or one of RESULT_ERROR_GENERIC_FAILURE, RESULT_ERROR_RADIO_OFF, and RESULT_ERROR_NULL_PDU to indicate an error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500" b="1" u="sng" dirty="0" smtClean="0">
                <a:latin typeface="Times New Roman" pitchFamily="18" charset="0"/>
                <a:cs typeface="Times New Roman" pitchFamily="18" charset="0"/>
              </a:rPr>
              <a:t>Receiving an SMS Message</a:t>
            </a:r>
          </a:p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For your app to begin receiving SMS messages from the user's phone, its best to have a broadcast receiver registered so that it can be alerted when a new SMS arrives even if your app is not running in the foreground. </a:t>
            </a:r>
          </a:p>
          <a:p>
            <a:pPr algn="just"/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Add the Permission 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059363"/>
          </a:xfrm>
        </p:spPr>
        <p:txBody>
          <a:bodyPr>
            <a:normAutofit fontScale="25000" lnSpcReduction="20000"/>
          </a:bodyPr>
          <a:lstStyle/>
          <a:p>
            <a:endParaRPr lang="en-US" sz="2800" dirty="0" smtClean="0"/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5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5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5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5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Next, we need to check and see if the app has permission to receive SMS messages at runtime. So in the 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MainActivity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 class, check for the RECEIVE_SMS permission. If it is not found, request it.</a:t>
            </a:r>
          </a:p>
          <a:p>
            <a:pPr fontAlgn="base">
              <a:buNone/>
            </a:pPr>
            <a:r>
              <a:rPr lang="en-US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protected void </a:t>
            </a:r>
            <a:r>
              <a:rPr lang="en-US" sz="8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onCreate</a:t>
            </a:r>
            <a:r>
              <a:rPr lang="en-US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(Bundle </a:t>
            </a:r>
            <a:r>
              <a:rPr lang="en-US" sz="8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savedInstanceState</a:t>
            </a:r>
            <a:r>
              <a:rPr lang="en-US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{</a:t>
            </a:r>
          </a:p>
          <a:p>
            <a:pPr fontAlgn="base">
              <a:buNone/>
            </a:pPr>
            <a:r>
              <a:rPr lang="en-US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   // ...</a:t>
            </a:r>
          </a:p>
          <a:p>
            <a:pPr fontAlgn="base">
              <a:buNone/>
            </a:pPr>
            <a:r>
              <a:rPr lang="en-US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   if(!</a:t>
            </a:r>
            <a:r>
              <a:rPr lang="en-US" sz="8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checkPermission</a:t>
            </a:r>
            <a:r>
              <a:rPr lang="en-US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8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Manifest.permission.RECEIVE_SMS</a:t>
            </a:r>
            <a:r>
              <a:rPr lang="en-US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)) {</a:t>
            </a:r>
          </a:p>
          <a:p>
            <a:pPr fontAlgn="base">
              <a:buNone/>
            </a:pPr>
            <a:r>
              <a:rPr lang="en-US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en-US" sz="8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ActivityCompat.requestPermissions</a:t>
            </a:r>
            <a:r>
              <a:rPr lang="en-US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(this, new String[]{</a:t>
            </a:r>
            <a:r>
              <a:rPr lang="en-US" sz="8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Manifest.permission.RECEIVE_SMS</a:t>
            </a:r>
            <a:r>
              <a:rPr lang="en-US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}, 222);</a:t>
            </a:r>
          </a:p>
          <a:p>
            <a:pPr fontAlgn="base">
              <a:buNone/>
            </a:pPr>
            <a:r>
              <a:rPr lang="en-US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   }</a:t>
            </a:r>
          </a:p>
          <a:p>
            <a:pPr fontAlgn="base">
              <a:buNone/>
            </a:pPr>
            <a:r>
              <a:rPr lang="en-US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fontAlgn="base"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// ...</a:t>
            </a:r>
          </a:p>
          <a:p>
            <a:pPr>
              <a:buNone/>
            </a:pP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3914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</a:t>
            </a:r>
            <a:r>
              <a:rPr lang="en-US" dirty="0" smtClean="0"/>
              <a:t>Development/UNIT-5/ </a:t>
            </a:r>
            <a:r>
              <a:rPr lang="en-US" dirty="0" smtClean="0"/>
              <a:t>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2880"/>
            <a:ext cx="685800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305800" y="228600"/>
            <a:ext cx="838200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533400" y="16002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 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066800"/>
            <a:ext cx="8305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 RECEIVE_SMS permission to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AndroidManifest.xml: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85800" y="2057400"/>
            <a:ext cx="7848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&lt;uses-permission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android:name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="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android.permission.RECEIVE_SMS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"/&gt;</a:t>
            </a:r>
            <a:endParaRPr lang="en-US" sz="23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Create a Broadcast Receiver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0593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3914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</a:t>
            </a:r>
            <a:r>
              <a:rPr lang="en-US" dirty="0" smtClean="0"/>
              <a:t>Development/UNIT-5/ </a:t>
            </a:r>
            <a:r>
              <a:rPr lang="en-US" dirty="0" smtClean="0"/>
              <a:t>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2880"/>
            <a:ext cx="685800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305800" y="228600"/>
            <a:ext cx="838200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533400" y="16002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 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066800"/>
            <a:ext cx="83058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are retrieving each object of the 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SmsMessage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class by using the method 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createFromPdu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(byte[]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pdu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), passing it a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  <a:hlinkClick r:id="rId5"/>
              </a:rPr>
              <a:t>PDU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(protocol data unit). We are then adding it to our messages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array..</a:t>
            </a: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Now</a:t>
            </a:r>
            <a:r>
              <a:rPr lang="en-US" sz="2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run the app, close it, and send your emulated phone an SMS.</a:t>
            </a:r>
          </a:p>
          <a:p>
            <a:pPr algn="just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-228600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71628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Development/UNIT-5/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q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1371600"/>
            <a:ext cx="7696200" cy="4953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-228600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71628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Development/UNIT-5/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thank 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457200"/>
            <a:ext cx="6683829" cy="59436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endParaRPr lang="en-US" dirty="0" smtClean="0"/>
          </a:p>
          <a:p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Contd..</a:t>
            </a:r>
          </a:p>
          <a:p>
            <a:pPr algn="l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6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153400" y="228600"/>
            <a:ext cx="7334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75438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Development/UNIT-5/ Ms R.SARANYA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62000" y="1447800"/>
            <a:ext cx="76962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activity_unit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1495425"/>
            <a:ext cx="7848600" cy="475297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Lay Out the Screen</a:t>
            </a:r>
            <a:endParaRPr lang="en-US" sz="32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410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For now, our layout will just have an 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EditText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field and a 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Dial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button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base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&lt;?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xml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version="1.0"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encoding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="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utf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-8"?&gt;</a:t>
            </a:r>
          </a:p>
          <a:p>
            <a:pPr fontAlgn="base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 &lt;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LinearLayout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xmlns:android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="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https://schemas.android.com/apk/res/android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fontAlgn="base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xmlns:tools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="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http://schemas.android.com/tools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fontAlgn="base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android:id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="@+id/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activity_main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fontAlgn="base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android:orientation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="vertical"</a:t>
            </a:r>
          </a:p>
          <a:p>
            <a:pPr fontAlgn="base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android:layout_width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="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match_parent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fontAlgn="base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android:layout_height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="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match_parent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fontAlgn="base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android:paddingLeft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="@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dimen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activity_horizontal_margin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fontAlgn="base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android:paddingRight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="@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dimen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activity_horizontal_margin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fontAlgn="base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android:paddingTop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="@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dimen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activity_vertical_margin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fontAlgn="base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android:paddingBottom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="@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dimen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activity_vertical_margin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fontAlgn="base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android:gravity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="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center_horizontal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center_vertical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fontAlgn="base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tools:context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="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com.chikeandroid.tutsplust_telephony.MainActivity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"&gt;</a:t>
            </a:r>
          </a:p>
          <a:p>
            <a:pPr fontAlgn="base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base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    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1628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Development/UNIT-5/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685800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5" cstate="print"/>
          <a:srcRect/>
          <a:stretch>
            <a:fillRect/>
          </a:stretch>
        </p:blipFill>
        <p:spPr>
          <a:xfrm>
            <a:off x="8153400" y="228600"/>
            <a:ext cx="733425" cy="8420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Contd..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1763"/>
          </a:xfrm>
        </p:spPr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EditText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           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android:id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="@+id/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et_phone_no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fontAlgn="base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           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android:hint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="Enter Phone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fontAlgn="base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           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android:inputType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="phone"</a:t>
            </a:r>
          </a:p>
          <a:p>
            <a:pPr fontAlgn="base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           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android:layout_width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="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match_parent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fontAlgn="base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           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android:layout_height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="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wrap_content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"/&gt;</a:t>
            </a:r>
          </a:p>
          <a:p>
            <a:pPr fontAlgn="base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    </a:t>
            </a:r>
          </a:p>
          <a:p>
            <a:pPr fontAlgn="base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   &lt;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Button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           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android:id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="@+id/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btn_dial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fontAlgn="base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           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android:layout_gravity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="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center_horizontal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fontAlgn="base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           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android:text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="Dial"</a:t>
            </a:r>
          </a:p>
          <a:p>
            <a:pPr fontAlgn="base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           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android:layout_width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="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wrap_content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fontAlgn="base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           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android:layout_height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="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wrap_content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"/&gt;</a:t>
            </a:r>
          </a:p>
          <a:p>
            <a:pPr fontAlgn="base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LinearLayout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0" indent="0" algn="just">
              <a:buNone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73914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Development/UNIT-5/ Ms R.SARANYA</a:t>
            </a:r>
            <a:endParaRPr lang="en-US" dirty="0"/>
          </a:p>
        </p:txBody>
      </p:sp>
      <p:pic>
        <p:nvPicPr>
          <p:cNvPr id="6" name="Google Shape;169;p1"/>
          <p:cNvPicPr preferRelativeResize="0"/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Layout Design panel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Content Placeholder 8" descr="dial_layou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13424" y="1295400"/>
            <a:ext cx="6317152" cy="48307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3824" y="182880"/>
            <a:ext cx="8767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4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1447800" y="6400800"/>
            <a:ext cx="7239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SNS DESIGN THINKERS/ </a:t>
            </a:r>
            <a:r>
              <a:rPr lang="en-US" sz="1200" dirty="0" err="1" smtClean="0"/>
              <a:t>Dr.SNSRCAS</a:t>
            </a:r>
            <a:r>
              <a:rPr lang="en-US" sz="1200" dirty="0" smtClean="0"/>
              <a:t> / CS / 18UCS810-Mobile Application Development/UNIT-3/ Ms R.SARANYA</a:t>
            </a:r>
            <a:endParaRPr lang="en-US" sz="120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Development/UNIT-5/ Ms R.SARANYA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Modify the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MainActivity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class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77724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Development/UNIT-5/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Content Placeholder 9" descr="modify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214132" y="990600"/>
            <a:ext cx="6715736" cy="5135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Monitoring Phone Call Events</a:t>
            </a:r>
            <a:endParaRPr lang="en-US" sz="32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3914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</a:t>
            </a:r>
            <a:r>
              <a:rPr lang="en-US" dirty="0" smtClean="0"/>
              <a:t>Development/UNIT-5/ </a:t>
            </a:r>
            <a:r>
              <a:rPr lang="en-US" dirty="0" smtClean="0"/>
              <a:t>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609600" y="1600200"/>
            <a:ext cx="7772400" cy="3485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 this section, we are going to learn how to monitor phone call events in the Android system. The phone can be in three states: 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idle (when it is unused)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ringing (when there is an incoming call)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off-hook (when the call is answered)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3056</TotalTime>
  <Words>1163</Words>
  <Application>Microsoft Office PowerPoint</Application>
  <PresentationFormat>On-screen Show (4:3)</PresentationFormat>
  <Paragraphs>365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Dr.SNS RAJALAKSHMI COLLEGE OF ARTS AND SCIENCE (AUTONOMOUS) COIMBATORE-641049 Accredited by NAAC(Cycle III) with “A+” Grade Recognised by UGC, Approved by AICTE, New Delhi and Affiliated to Bharathiar University, Coimbatore. </vt:lpstr>
      <vt:lpstr>OUTLINE </vt:lpstr>
      <vt:lpstr>Slide 3</vt:lpstr>
      <vt:lpstr>Slide 4</vt:lpstr>
      <vt:lpstr>Lay Out the Screen</vt:lpstr>
      <vt:lpstr>Contd..</vt:lpstr>
      <vt:lpstr>Layout Design panel</vt:lpstr>
      <vt:lpstr>Modify the MainActivity class</vt:lpstr>
      <vt:lpstr>Monitoring Phone Call Events</vt:lpstr>
      <vt:lpstr>Add the Permission</vt:lpstr>
      <vt:lpstr>Contd..</vt:lpstr>
      <vt:lpstr>Listening to the Phone Call State</vt:lpstr>
      <vt:lpstr>contd</vt:lpstr>
      <vt:lpstr>How to Use the Emulator to Make Calls and Send SMS Messages</vt:lpstr>
      <vt:lpstr>Contd..</vt:lpstr>
      <vt:lpstr>How to Use the Emulator to Make Calls and Send SMS Messages</vt:lpstr>
      <vt:lpstr>Monitoring Phone Call Events in the Background </vt:lpstr>
      <vt:lpstr>How to Use the Emulator to Make Calls and Send SMS Messages</vt:lpstr>
      <vt:lpstr>Contd..</vt:lpstr>
      <vt:lpstr>Contd..</vt:lpstr>
      <vt:lpstr>Sending SMS Messages</vt:lpstr>
      <vt:lpstr>Set Up the Layout</vt:lpstr>
      <vt:lpstr>Modify the MainActivity</vt:lpstr>
      <vt:lpstr>Modify the MainActivity Contd..</vt:lpstr>
      <vt:lpstr>Contd..</vt:lpstr>
      <vt:lpstr>Sending SMS Messages Directly</vt:lpstr>
      <vt:lpstr>Modify the MainActivity</vt:lpstr>
      <vt:lpstr>Modify the MainActivity</vt:lpstr>
      <vt:lpstr>Modify the MainActivity</vt:lpstr>
      <vt:lpstr>Contd..</vt:lpstr>
      <vt:lpstr>Add the Permission </vt:lpstr>
      <vt:lpstr> Create a Broadcast Receiver</vt:lpstr>
      <vt:lpstr>  </vt:lpstr>
      <vt:lpstr>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 RAJALAKSHMI COLLEGE OF ARTS AND SCIENCE (AUTONOMOUS) COIMBATORE-641049 Accredited by NAAC(Cycle III) with “A+” Grade Recognised by UGC, Approved by AICTE, New Delhi and Affiliated to Bharathiar University, Coimbatore.</dc:title>
  <dc:creator>ACER</dc:creator>
  <cp:lastModifiedBy>ACER</cp:lastModifiedBy>
  <cp:revision>244</cp:revision>
  <dcterms:created xsi:type="dcterms:W3CDTF">2020-07-23T06:35:12Z</dcterms:created>
  <dcterms:modified xsi:type="dcterms:W3CDTF">2020-10-08T06:17:58Z</dcterms:modified>
</cp:coreProperties>
</file>